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05C7B-71C0-45F8-AA91-4BE5370C7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066397-0731-4457-A2D0-13D73A637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526FC-7EE9-418D-B185-FCEF522A8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0CD64-ABE9-4675-8821-481F7DBF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B8BAE-C368-403D-A438-3AF24E18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72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C27A2-5F1E-4533-815D-740A0BE7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6FD3A6-F753-4CBC-ACD0-860CC1A24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B92B7-2B5A-4814-B2DB-97904A76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E76BFA-7DEA-4607-94A7-66E938E0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295620-C169-4ADC-BDCB-A31A205F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3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933B44-33E2-4831-955D-5254245D8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B7E1EB-78F7-411B-9B00-BF97F005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33456-0CCA-4886-87CF-5AD34174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21FED5-88FD-4398-90C5-B0578038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2C663-C808-4EFD-BF2D-24E1EBAE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33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8949C-CD45-4872-8BB8-BD97B236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FB20C-70A3-4002-8A3F-DB76D6F0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36BCD-E13D-48A2-992E-5927EDAA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DC389-B5EE-4DD6-A0DA-6AA84D49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2EEBC6-55F7-4498-8992-E6AC170E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5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5A36A-B34E-4193-B3C7-D0065B35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0A2CE-0386-4E1A-AFDF-5EB0AACCF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6308E-AB45-4269-8DDD-BD61E6A4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7829D-F969-4BAB-8C25-F4A3E0F5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775F2-AF78-4E9A-AF7D-42CEAF61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1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2E296-DBE8-43BC-A623-752AC4F8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D18B1-8747-4F89-A029-1EF0EE977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9A532-E4CE-467C-A827-B1330D6DC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2B51A2-1720-48BD-B93D-17A1E671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A86CF2-DC9F-4855-A209-29D44E0D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2D092-8F3F-471D-9A91-532C41A6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8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BE968-194A-43C6-AE17-CBD47EF9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30332B-66DF-4268-8FA1-3C8BDC7D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A24AFF-6392-45A0-99D5-1A92A051A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CE4904-8100-4BA3-B527-F0570ED9D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98BB4-8F13-4281-82EC-C98178351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4DA3E5-C3D5-4970-B217-EA52A68E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E40E23-5107-47DB-8E6A-CA6DF823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A9F9D9-9954-4341-99B0-CC7FB97E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1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8C540-C957-4BFC-8708-88617AA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FA6D89-B5A2-4C46-B4AC-6BCD887A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8A62CB-A414-4F4B-9FCA-74D815EB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9B0B49-EDF5-4E7A-9B7C-274CE67A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1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135404-F6F4-4BDF-AA77-BF6E975A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FBC961-89DC-4A05-934F-D4557748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E386E-A156-41E2-B2C9-88234C43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5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B6615-85F9-4FF0-9DEC-F614A0BC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37ACE-857C-4452-BB75-DC760C4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2FEA9C-0184-46D0-A945-880E8006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355FBC-871A-4718-ACEB-BB4DB966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E21D27-8203-4503-BB8B-8CB1E1D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987B60-AB77-44FD-BD40-8D1D4DB7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4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342DA-67B0-4083-BDA9-E86F1562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8ABFBF-0098-4111-ACD5-2A8707E29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04C82C-3575-4A44-B62D-EE153436A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FCA86-DE40-4080-80DA-678E7673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80E5F-41A1-473B-8EAA-2DE296A4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36E15-8E40-4437-9193-2CE9AA4C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1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D9B59-4B6E-4EF5-ABC5-528DB524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AB898-D812-4B52-9095-AAB9EFA5B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C17AD-97FF-4822-BDA5-CD18B2373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8CF65-2511-4DFA-8AF2-202C43D117EE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E6C98-1A64-44C4-98F8-6D67EAA65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6ED82-B41A-4FFC-98F6-F74560EBB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6202-DA24-4050-8D57-C9F8875DB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4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jp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C0A276-0A06-4CB7-916A-905B43DE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41" y="547318"/>
            <a:ext cx="3248718" cy="576336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A6202D8-963F-4EDC-9201-9CED4C36CCB7}"/>
              </a:ext>
            </a:extLst>
          </p:cNvPr>
          <p:cNvCxnSpPr>
            <a:cxnSpLocks/>
          </p:cNvCxnSpPr>
          <p:nvPr/>
        </p:nvCxnSpPr>
        <p:spPr>
          <a:xfrm flipH="1">
            <a:off x="6445407" y="1628078"/>
            <a:ext cx="26242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0CAD902-A68D-4478-805F-C41586913295}"/>
              </a:ext>
            </a:extLst>
          </p:cNvPr>
          <p:cNvSpPr txBox="1"/>
          <p:nvPr/>
        </p:nvSpPr>
        <p:spPr>
          <a:xfrm>
            <a:off x="9158868" y="1443412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PRLIDAR A3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A31F21-E5AA-4A70-81C3-E30207CAB323}"/>
              </a:ext>
            </a:extLst>
          </p:cNvPr>
          <p:cNvCxnSpPr>
            <a:cxnSpLocks/>
          </p:cNvCxnSpPr>
          <p:nvPr/>
        </p:nvCxnSpPr>
        <p:spPr>
          <a:xfrm flipH="1">
            <a:off x="6300442" y="2189356"/>
            <a:ext cx="27692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05D7393-AC62-44BD-B851-52EB32592763}"/>
              </a:ext>
            </a:extLst>
          </p:cNvPr>
          <p:cNvSpPr txBox="1"/>
          <p:nvPr/>
        </p:nvSpPr>
        <p:spPr>
          <a:xfrm>
            <a:off x="9158868" y="2004690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MTi-680G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AAA9A9A-82F6-4B6C-8107-A7DA483C4BF7}"/>
              </a:ext>
            </a:extLst>
          </p:cNvPr>
          <p:cNvCxnSpPr>
            <a:cxnSpLocks/>
          </p:cNvCxnSpPr>
          <p:nvPr/>
        </p:nvCxnSpPr>
        <p:spPr>
          <a:xfrm>
            <a:off x="2743204" y="3352801"/>
            <a:ext cx="24830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DEC374-117C-41EA-92C2-C6E5F4BAC141}"/>
              </a:ext>
            </a:extLst>
          </p:cNvPr>
          <p:cNvSpPr txBox="1"/>
          <p:nvPr/>
        </p:nvSpPr>
        <p:spPr>
          <a:xfrm>
            <a:off x="-66906" y="3168135"/>
            <a:ext cx="290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Jetson Orin Nano Developer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A2DF48E-D74E-4C65-A5C5-16CF0D28C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371270"/>
              </p:ext>
            </p:extLst>
          </p:nvPr>
        </p:nvGraphicFramePr>
        <p:xfrm>
          <a:off x="9258377" y="2374022"/>
          <a:ext cx="965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包装程序外壳对象" showAsIcon="1" r:id="rId4" imgW="965436" imgH="520831" progId="Package">
                  <p:embed/>
                </p:oleObj>
              </mc:Choice>
              <mc:Fallback>
                <p:oleObj name="包装程序外壳对象" showAsIcon="1" r:id="rId4" imgW="965436" imgH="52083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8377" y="2374022"/>
                        <a:ext cx="9652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08A4D14-7A50-4323-8AB5-9325B10B1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66367"/>
              </p:ext>
            </p:extLst>
          </p:nvPr>
        </p:nvGraphicFramePr>
        <p:xfrm>
          <a:off x="-450076" y="3609201"/>
          <a:ext cx="53403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包装程序外壳对象" showAsIcon="1" r:id="rId6" imgW="5340380" imgH="520831" progId="Package">
                  <p:embed/>
                </p:oleObj>
              </mc:Choice>
              <mc:Fallback>
                <p:oleObj name="包装程序外壳对象" showAsIcon="1" r:id="rId6" imgW="5340380" imgH="52083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50076" y="3609201"/>
                        <a:ext cx="53403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656D6F2-9F52-4B92-813A-79B1E0862D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89098"/>
              </p:ext>
            </p:extLst>
          </p:nvPr>
        </p:nvGraphicFramePr>
        <p:xfrm>
          <a:off x="8099657" y="902424"/>
          <a:ext cx="3746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包装程序外壳对象" showAsIcon="1" r:id="rId8" imgW="3746441" imgH="520831" progId="Package">
                  <p:embed/>
                </p:oleObj>
              </mc:Choice>
              <mc:Fallback>
                <p:oleObj name="包装程序外壳对象" showAsIcon="1" r:id="rId8" imgW="3746441" imgH="52083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99657" y="902424"/>
                        <a:ext cx="37465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93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C4528F-50F2-4FD9-AA2A-A366BDEB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" y="238822"/>
            <a:ext cx="5300546" cy="2987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AA09DB-8F04-4594-8545-5CE231F6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68" y="1609631"/>
            <a:ext cx="4769095" cy="36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0421F8-249D-4B3D-BAD6-9E709BEE6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" y="3708769"/>
            <a:ext cx="5300545" cy="29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02ACBE-472E-4484-B5CB-5C3C0AF88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27" y="1272850"/>
            <a:ext cx="8510423" cy="4312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E09DD-4939-4CCF-B7AE-F716445C6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3724506"/>
            <a:ext cx="1726492" cy="3062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978959-765F-4CEE-9483-F09333A6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508" y="104078"/>
            <a:ext cx="1726492" cy="306287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AA4769-8972-484B-845E-43DCB74D4A8B}"/>
              </a:ext>
            </a:extLst>
          </p:cNvPr>
          <p:cNvCxnSpPr>
            <a:cxnSpLocks/>
          </p:cNvCxnSpPr>
          <p:nvPr/>
        </p:nvCxnSpPr>
        <p:spPr>
          <a:xfrm flipH="1">
            <a:off x="4742985" y="1531435"/>
            <a:ext cx="5722523" cy="1397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2A6683-2118-48A2-B346-C31ECC54781C}"/>
              </a:ext>
            </a:extLst>
          </p:cNvPr>
          <p:cNvCxnSpPr>
            <a:stCxn id="5" idx="3"/>
          </p:cNvCxnSpPr>
          <p:nvPr/>
        </p:nvCxnSpPr>
        <p:spPr>
          <a:xfrm flipV="1">
            <a:off x="1840788" y="3428999"/>
            <a:ext cx="3192129" cy="1826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02024A3-4F19-46E2-8785-614D095C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508" y="3691052"/>
            <a:ext cx="1726492" cy="306287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CFE807D-2773-4911-BA09-447B9924AEB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014224" y="3568390"/>
            <a:ext cx="4451284" cy="1654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</Words>
  <Application>Microsoft Office PowerPoint</Application>
  <PresentationFormat>宽屏</PresentationFormat>
  <Paragraphs>3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包装程序外壳对象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 tang</dc:creator>
  <cp:lastModifiedBy>lei tang</cp:lastModifiedBy>
  <cp:revision>3</cp:revision>
  <dcterms:created xsi:type="dcterms:W3CDTF">2025-06-08T11:54:43Z</dcterms:created>
  <dcterms:modified xsi:type="dcterms:W3CDTF">2025-06-13T09:14:09Z</dcterms:modified>
</cp:coreProperties>
</file>